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907a8222e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907a8222e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909b7aecd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909b7aecd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8c39fd642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8c39fd642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790ab671b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790ab671b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5ce9559f3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5ce9559f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5ce9559f3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5ce9559f3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5ce9559f3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5ce9559f3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8c43de745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8c43de745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8c14411a3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8c14411a3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837787be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837787be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89fc7f35b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89fc7f35b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8bc9b7ae2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8bc9b7ae2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001050" y="1374825"/>
            <a:ext cx="5541900" cy="8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CIS*3760 - Group 104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3218000" y="2601725"/>
            <a:ext cx="2877000" cy="1802100"/>
          </a:xfrm>
          <a:prstGeom prst="rect">
            <a:avLst/>
          </a:prstGeom>
          <a:ln cap="flat" cmpd="sng" w="9525">
            <a:solidFill>
              <a:srgbClr val="008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Team members: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/>
              <a:t>Michaela Hibbert	Harir Al-Rubaye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/>
              <a:t>Dipto Biswas		Pradhapan Rajendran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/>
              <a:t>Justin Klein		Emma Shortt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000"/>
              <a:t>Sky Truong		Faraan Usman</a:t>
            </a:r>
            <a:endParaRPr sz="1000"/>
          </a:p>
        </p:txBody>
      </p:sp>
      <p:sp>
        <p:nvSpPr>
          <p:cNvPr id="230" name="Google Shape;230;p17"/>
          <p:cNvSpPr txBox="1"/>
          <p:nvPr/>
        </p:nvSpPr>
        <p:spPr>
          <a:xfrm>
            <a:off x="3100975" y="2110050"/>
            <a:ext cx="390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Sprint 8 Retrospective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6"/>
          <p:cNvSpPr txBox="1"/>
          <p:nvPr>
            <p:ph type="title"/>
          </p:nvPr>
        </p:nvSpPr>
        <p:spPr>
          <a:xfrm>
            <a:off x="356025" y="346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Course Work for Sprint 8: Sky</a:t>
            </a:r>
            <a:endParaRPr/>
          </a:p>
        </p:txBody>
      </p:sp>
      <p:sp>
        <p:nvSpPr>
          <p:cNvPr id="294" name="Google Shape;294;p26"/>
          <p:cNvSpPr txBox="1"/>
          <p:nvPr/>
        </p:nvSpPr>
        <p:spPr>
          <a:xfrm>
            <a:off x="5436225" y="332150"/>
            <a:ext cx="3290700" cy="4155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Total hours:  10 hrs (20 Weights)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5" name="Google Shape;295;p26"/>
          <p:cNvSpPr txBox="1"/>
          <p:nvPr/>
        </p:nvSpPr>
        <p:spPr>
          <a:xfrm>
            <a:off x="78825" y="1430175"/>
            <a:ext cx="87246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Refactored backend to send fall vs winter data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Updated 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json schema</a:t>
            </a: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and mock data in test file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Document Sprint9 ideas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Attended all sprint meetings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7"/>
          <p:cNvSpPr txBox="1"/>
          <p:nvPr>
            <p:ph type="title"/>
          </p:nvPr>
        </p:nvSpPr>
        <p:spPr>
          <a:xfrm>
            <a:off x="356025" y="346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Course Work for Sprint 8: Michaela</a:t>
            </a:r>
            <a:endParaRPr/>
          </a:p>
        </p:txBody>
      </p:sp>
      <p:sp>
        <p:nvSpPr>
          <p:cNvPr id="301" name="Google Shape;301;p27"/>
          <p:cNvSpPr txBox="1"/>
          <p:nvPr/>
        </p:nvSpPr>
        <p:spPr>
          <a:xfrm>
            <a:off x="5853300" y="439075"/>
            <a:ext cx="3290700" cy="4155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Total hours:  10 hours (20 weights)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27"/>
          <p:cNvSpPr txBox="1"/>
          <p:nvPr/>
        </p:nvSpPr>
        <p:spPr>
          <a:xfrm>
            <a:off x="78825" y="1430175"/>
            <a:ext cx="87246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Implemented Local Storage in the React App 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Implemented the delete functionality to clear schedule 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Updated the Schedule Tooltip to a more custom design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Attended all sprint meetings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8"/>
          <p:cNvSpPr txBox="1"/>
          <p:nvPr>
            <p:ph type="title"/>
          </p:nvPr>
        </p:nvSpPr>
        <p:spPr>
          <a:xfrm>
            <a:off x="528150" y="658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Course Work for Sprint 8: Harir</a:t>
            </a:r>
            <a:endParaRPr/>
          </a:p>
        </p:txBody>
      </p:sp>
      <p:sp>
        <p:nvSpPr>
          <p:cNvPr id="308" name="Google Shape;308;p28"/>
          <p:cNvSpPr txBox="1"/>
          <p:nvPr/>
        </p:nvSpPr>
        <p:spPr>
          <a:xfrm>
            <a:off x="5853300" y="439075"/>
            <a:ext cx="3290700" cy="4155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Total hours: 10 hours (20 Weights)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9" name="Google Shape;309;p28"/>
          <p:cNvSpPr txBox="1"/>
          <p:nvPr/>
        </p:nvSpPr>
        <p:spPr>
          <a:xfrm>
            <a:off x="209700" y="1642500"/>
            <a:ext cx="8724600" cy="18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Research React Router 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Setup a react routing for a new page, created new page and added  demo data. 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Attended all meetings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 Overview</a:t>
            </a:r>
            <a:endParaRPr/>
          </a:p>
        </p:txBody>
      </p:sp>
      <p:sp>
        <p:nvSpPr>
          <p:cNvPr id="315" name="Google Shape;315;p2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 sz="1800"/>
              <a:t>Support for Winter 2023 courses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 sz="1800"/>
              <a:t>Cookies to store user selections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 sz="1800"/>
              <a:t>Delete and clear course buttons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-GB" sz="1800"/>
              <a:t>Allow user to print schedule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Burndown Chart (GitLab):</a:t>
            </a:r>
            <a:endParaRPr/>
          </a:p>
        </p:txBody>
      </p:sp>
      <p:pic>
        <p:nvPicPr>
          <p:cNvPr id="236" name="Google Shape;2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1950" y="1169475"/>
            <a:ext cx="5018693" cy="353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went well:</a:t>
            </a:r>
            <a:endParaRPr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149575" y="1454500"/>
            <a:ext cx="7038900" cy="36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-"/>
            </a:pPr>
            <a:r>
              <a:rPr lang="en-GB" sz="1700">
                <a:latin typeface="Montserrat"/>
                <a:ea typeface="Montserrat"/>
                <a:cs typeface="Montserrat"/>
                <a:sym typeface="Montserrat"/>
              </a:rPr>
              <a:t>Great attendance for meetings, held valuable discussions on what tasks should be prioritized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-"/>
            </a:pPr>
            <a:r>
              <a:rPr lang="en-GB" sz="1700">
                <a:latin typeface="Montserrat"/>
                <a:ea typeface="Montserrat"/>
                <a:cs typeface="Montserrat"/>
                <a:sym typeface="Montserrat"/>
              </a:rPr>
              <a:t>Good collaboration, broke off into pairs to efficiently complete </a:t>
            </a:r>
            <a:r>
              <a:rPr lang="en-GB" sz="1700">
                <a:latin typeface="Montserrat"/>
                <a:ea typeface="Montserrat"/>
                <a:cs typeface="Montserrat"/>
                <a:sym typeface="Montserrat"/>
              </a:rPr>
              <a:t>issues, often ahead of time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-"/>
            </a:pPr>
            <a:r>
              <a:rPr lang="en-GB" sz="1700">
                <a:latin typeface="Montserrat"/>
                <a:ea typeface="Montserrat"/>
                <a:cs typeface="Montserrat"/>
                <a:sym typeface="Montserrat"/>
              </a:rPr>
              <a:t>Added more tests for higher fault tolerance, deployments were smoother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9"/>
          <p:cNvSpPr/>
          <p:nvPr/>
        </p:nvSpPr>
        <p:spPr>
          <a:xfrm>
            <a:off x="7221875" y="133250"/>
            <a:ext cx="1786200" cy="1759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Google Shape;24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3275" y="233375"/>
            <a:ext cx="1458900" cy="145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can be improved:</a:t>
            </a:r>
            <a:endParaRPr/>
          </a:p>
        </p:txBody>
      </p:sp>
      <p:sp>
        <p:nvSpPr>
          <p:cNvPr id="250" name="Google Shape;250;p20"/>
          <p:cNvSpPr txBox="1"/>
          <p:nvPr>
            <p:ph idx="1" type="body"/>
          </p:nvPr>
        </p:nvSpPr>
        <p:spPr>
          <a:xfrm>
            <a:off x="413075" y="1592200"/>
            <a:ext cx="6046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-"/>
            </a:pPr>
            <a:r>
              <a:rPr lang="en-GB" sz="1700">
                <a:latin typeface="Montserrat"/>
                <a:ea typeface="Montserrat"/>
                <a:cs typeface="Montserrat"/>
                <a:sym typeface="Montserrat"/>
              </a:rPr>
              <a:t>Maintaining tests better, always updating tests with new code changes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p20"/>
          <p:cNvSpPr/>
          <p:nvPr/>
        </p:nvSpPr>
        <p:spPr>
          <a:xfrm>
            <a:off x="6378300" y="88825"/>
            <a:ext cx="2594100" cy="2482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2" name="Google Shape;25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1550" y="186425"/>
            <a:ext cx="2287600" cy="228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/>
          <p:nvPr>
            <p:ph type="title"/>
          </p:nvPr>
        </p:nvSpPr>
        <p:spPr>
          <a:xfrm>
            <a:off x="528150" y="658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Course Work for Sprint 8: Prad</a:t>
            </a:r>
            <a:endParaRPr/>
          </a:p>
        </p:txBody>
      </p:sp>
      <p:sp>
        <p:nvSpPr>
          <p:cNvPr id="258" name="Google Shape;258;p21"/>
          <p:cNvSpPr txBox="1"/>
          <p:nvPr/>
        </p:nvSpPr>
        <p:spPr>
          <a:xfrm>
            <a:off x="5853300" y="439075"/>
            <a:ext cx="3290700" cy="4155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Total hours:  10 hours (20 weights)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" name="Google Shape;259;p21"/>
          <p:cNvSpPr txBox="1"/>
          <p:nvPr/>
        </p:nvSpPr>
        <p:spPr>
          <a:xfrm>
            <a:off x="74075" y="1392025"/>
            <a:ext cx="87246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Team Lead Duties (monitoring and updating board, creating issues)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Created and maintained update log to actively plan ahead for future improvements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Updated user guide and docs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2"/>
          <p:cNvSpPr txBox="1"/>
          <p:nvPr/>
        </p:nvSpPr>
        <p:spPr>
          <a:xfrm>
            <a:off x="78825" y="1430175"/>
            <a:ext cx="87246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Implemented schedule printing </a:t>
            </a: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functionality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Pair programmed to create backend/frontend functionality to export to .ics file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Attended sprint meetings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5" name="Google Shape;265;p22"/>
          <p:cNvSpPr txBox="1"/>
          <p:nvPr>
            <p:ph type="title"/>
          </p:nvPr>
        </p:nvSpPr>
        <p:spPr>
          <a:xfrm>
            <a:off x="356025" y="346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Course Work for Sprint 8: Faraan</a:t>
            </a:r>
            <a:endParaRPr/>
          </a:p>
        </p:txBody>
      </p:sp>
      <p:sp>
        <p:nvSpPr>
          <p:cNvPr id="266" name="Google Shape;266;p22"/>
          <p:cNvSpPr txBox="1"/>
          <p:nvPr/>
        </p:nvSpPr>
        <p:spPr>
          <a:xfrm>
            <a:off x="5436225" y="332150"/>
            <a:ext cx="3290700" cy="4155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Total hours:  10 (20 Weights)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/>
          <p:nvPr>
            <p:ph type="title"/>
          </p:nvPr>
        </p:nvSpPr>
        <p:spPr>
          <a:xfrm>
            <a:off x="356025" y="346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Course Work for Sprint 8: Dipto</a:t>
            </a:r>
            <a:endParaRPr/>
          </a:p>
        </p:txBody>
      </p:sp>
      <p:sp>
        <p:nvSpPr>
          <p:cNvPr id="272" name="Google Shape;272;p23"/>
          <p:cNvSpPr txBox="1"/>
          <p:nvPr/>
        </p:nvSpPr>
        <p:spPr>
          <a:xfrm>
            <a:off x="5436225" y="332150"/>
            <a:ext cx="3290700" cy="4155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Total hours: </a:t>
            </a: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10 hours (20 weights)</a:t>
            </a: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3" name="Google Shape;273;p23"/>
          <p:cNvSpPr txBox="1"/>
          <p:nvPr/>
        </p:nvSpPr>
        <p:spPr>
          <a:xfrm>
            <a:off x="78825" y="1430175"/>
            <a:ext cx="87246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Pair programmed to create </a:t>
            </a: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backend/frontend </a:t>
            </a: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functionality to export to .ics file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Research how to create ICS (</a:t>
            </a: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calendar</a:t>
            </a: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file format) file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Attended sprint meetings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4"/>
          <p:cNvSpPr txBox="1"/>
          <p:nvPr>
            <p:ph type="title"/>
          </p:nvPr>
        </p:nvSpPr>
        <p:spPr>
          <a:xfrm>
            <a:off x="356025" y="346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Course Work for Sprint 8: </a:t>
            </a:r>
            <a:r>
              <a:rPr lang="en-GB"/>
              <a:t>Emma</a:t>
            </a:r>
            <a:endParaRPr/>
          </a:p>
        </p:txBody>
      </p:sp>
      <p:sp>
        <p:nvSpPr>
          <p:cNvPr id="279" name="Google Shape;279;p24"/>
          <p:cNvSpPr txBox="1"/>
          <p:nvPr/>
        </p:nvSpPr>
        <p:spPr>
          <a:xfrm>
            <a:off x="5436225" y="332150"/>
            <a:ext cx="3290700" cy="4155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Total hours: 11 hours (22 Weights)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0" name="Google Shape;280;p24"/>
          <p:cNvSpPr txBox="1"/>
          <p:nvPr/>
        </p:nvSpPr>
        <p:spPr>
          <a:xfrm>
            <a:off x="464400" y="1857900"/>
            <a:ext cx="8679600" cy="446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1" name="Google Shape;281;p24"/>
          <p:cNvSpPr txBox="1"/>
          <p:nvPr/>
        </p:nvSpPr>
        <p:spPr>
          <a:xfrm>
            <a:off x="78825" y="1430175"/>
            <a:ext cx="87246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Researched, configured, and implemented front-end testing using jest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Updated getCourseTitles api to be a post request and use 2 different semesters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Attended all meetings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5"/>
          <p:cNvSpPr txBox="1"/>
          <p:nvPr>
            <p:ph type="title"/>
          </p:nvPr>
        </p:nvSpPr>
        <p:spPr>
          <a:xfrm>
            <a:off x="356025" y="346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Course Work for Sprint 8: Justin</a:t>
            </a:r>
            <a:endParaRPr/>
          </a:p>
        </p:txBody>
      </p:sp>
      <p:sp>
        <p:nvSpPr>
          <p:cNvPr id="287" name="Google Shape;287;p25"/>
          <p:cNvSpPr txBox="1"/>
          <p:nvPr/>
        </p:nvSpPr>
        <p:spPr>
          <a:xfrm>
            <a:off x="5436225" y="332150"/>
            <a:ext cx="3290700" cy="4155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Total hours:  10 hours (20 weights)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8" name="Google Shape;288;p25"/>
          <p:cNvSpPr txBox="1"/>
          <p:nvPr/>
        </p:nvSpPr>
        <p:spPr>
          <a:xfrm>
            <a:off x="78825" y="1430175"/>
            <a:ext cx="87246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Created UI for choosing F22 or W23 Semester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Refactored selected &amp; suggested courses to clear when semesters change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Implemented new ‘Delete Course’ functionality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Added favicon.io to the site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Attended all meetings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